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250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Blinkit Data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business insights through comprehensive data analysis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530423"/>
            <a:ext cx="5891213" cy="48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Complete Analytics Workflow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74013" y="1396960"/>
            <a:ext cx="132823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raw data to actionable business intelligence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013" y="1921669"/>
            <a:ext cx="962858" cy="11555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29395" y="2114193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Raw Data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13" y="3077170"/>
            <a:ext cx="962858" cy="11555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29395" y="3269694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Cleaning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3" y="4232672"/>
            <a:ext cx="962858" cy="11555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29395" y="4425196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Analysis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3" y="5388173"/>
            <a:ext cx="962858" cy="11555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29395" y="5580698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</a:t>
            </a:r>
            <a:endParaRPr lang="en-US" sz="18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13" y="6543675"/>
            <a:ext cx="962858" cy="115550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29395" y="6736199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219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2793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Blinkit's business performance to uncover sales trends, customer behavior, and product profitability through data-driven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23191"/>
            <a:ext cx="3664744" cy="1685092"/>
          </a:xfrm>
          <a:prstGeom prst="roundRect">
            <a:avLst>
              <a:gd name="adj" fmla="val 20191"/>
            </a:avLst>
          </a:prstGeom>
          <a:solidFill>
            <a:srgbClr val="3E3E3E"/>
          </a:solidFill>
          <a:ln w="762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20320" dir="2700000">
              <a:srgbClr val="57575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028224" y="3857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Performance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348043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revenue patterns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623191"/>
            <a:ext cx="3664863" cy="1685092"/>
          </a:xfrm>
          <a:prstGeom prst="roundRect">
            <a:avLst>
              <a:gd name="adj" fmla="val 20191"/>
            </a:avLst>
          </a:prstGeom>
          <a:solidFill>
            <a:srgbClr val="3E3E3E"/>
          </a:solidFill>
          <a:ln w="762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20320" dir="2700000">
              <a:srgbClr val="57575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919782" y="3857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782" y="434804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purchasing patterns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535097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3E3E3E"/>
          </a:solidFill>
          <a:ln w="762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20320" dir="2700000">
              <a:srgbClr val="57575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028224" y="5769531"/>
            <a:ext cx="2985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Profitability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25994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top performers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3580328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6507" y="1297662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transactional and product-level data capturing Blinkit's retail operations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6507" y="1964412"/>
            <a:ext cx="22376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Elements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26507" y="2422922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 identifiers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6507" y="2772013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Outlet information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6507" y="3121104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amounts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6507" y="3470196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visibility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6507" y="3819287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Weight &amp; categories</a:t>
            </a:r>
            <a:endParaRPr lang="en-US" sz="14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181" y="1986796"/>
            <a:ext cx="6470332" cy="6470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90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69450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3538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loading, cleaning, exploration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69450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03538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MSSQL, Oracle, MySQL queries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02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19279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dashboards &amp; visuals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02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19279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review &amp; exports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8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Analysis Process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32534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&amp; Inspect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7972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imported and reviewed using Python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132534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06842"/>
            <a:ext cx="3002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7972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distributions, missing values, inconsistencies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132534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79726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Transformed data for accurate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274945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Validation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93967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Executed queries across multiple database systems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274945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Design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93967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data and created interactive visuals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98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Insights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335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performance indicators driving strategic decisions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1903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80817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outlet type &amp; average metrics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634502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903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Visibility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68081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Performance correlation analysis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634502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42967"/>
            <a:ext cx="3037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 Breakdown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333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by product category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894070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461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Yearly Trends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95193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 comparisons &amp; growth patterns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894070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758904"/>
            <a:ext cx="4305300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239828" y="1619964"/>
            <a:ext cx="7637145" cy="1301234"/>
          </a:xfrm>
          <a:prstGeom prst="roundRect">
            <a:avLst>
              <a:gd name="adj" fmla="val 11243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19050" dir="2700000">
              <a:srgbClr val="57575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209348" y="1619964"/>
            <a:ext cx="121920" cy="1301234"/>
          </a:xfrm>
          <a:prstGeom prst="roundRect">
            <a:avLst>
              <a:gd name="adj" fmla="val 264847"/>
            </a:avLst>
          </a:prstGeom>
          <a:solidFill>
            <a:srgbClr val="F5F547"/>
          </a:solidFill>
          <a:ln/>
        </p:spPr>
      </p:sp>
      <p:sp>
        <p:nvSpPr>
          <p:cNvPr id="6" name="Text 3"/>
          <p:cNvSpPr/>
          <p:nvPr/>
        </p:nvSpPr>
        <p:spPr>
          <a:xfrm>
            <a:off x="6577013" y="1865709"/>
            <a:ext cx="348174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High-Performing Outlets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77013" y="2331125"/>
            <a:ext cx="705421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top outlet types driving revenue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9828" y="3136463"/>
            <a:ext cx="7637145" cy="1301234"/>
          </a:xfrm>
          <a:prstGeom prst="roundRect">
            <a:avLst>
              <a:gd name="adj" fmla="val 11243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19050" dir="2700000">
              <a:srgbClr val="57575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209348" y="3136463"/>
            <a:ext cx="121920" cy="1301234"/>
          </a:xfrm>
          <a:prstGeom prst="roundRect">
            <a:avLst>
              <a:gd name="adj" fmla="val 264847"/>
            </a:avLst>
          </a:prstGeom>
          <a:solidFill>
            <a:srgbClr val="F5F547"/>
          </a:solidFill>
          <a:ln/>
        </p:spPr>
      </p:sp>
      <p:sp>
        <p:nvSpPr>
          <p:cNvPr id="10" name="Text 7"/>
          <p:cNvSpPr/>
          <p:nvPr/>
        </p:nvSpPr>
        <p:spPr>
          <a:xfrm>
            <a:off x="6577013" y="3382208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Visibility Impact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577013" y="3847624"/>
            <a:ext cx="705421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correlation between product visibility and sales volume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9828" y="4652963"/>
            <a:ext cx="7637145" cy="1301234"/>
          </a:xfrm>
          <a:prstGeom prst="roundRect">
            <a:avLst>
              <a:gd name="adj" fmla="val 11243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19050" dir="2700000">
              <a:srgbClr val="575757">
                <a:alpha val="10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6209348" y="4652963"/>
            <a:ext cx="121920" cy="1301234"/>
          </a:xfrm>
          <a:prstGeom prst="roundRect">
            <a:avLst>
              <a:gd name="adj" fmla="val 264847"/>
            </a:avLst>
          </a:prstGeom>
          <a:solidFill>
            <a:srgbClr val="F5F547"/>
          </a:solidFill>
          <a:ln/>
        </p:spPr>
      </p:sp>
      <p:sp>
        <p:nvSpPr>
          <p:cNvPr id="14" name="Text 11"/>
          <p:cNvSpPr/>
          <p:nvPr/>
        </p:nvSpPr>
        <p:spPr>
          <a:xfrm>
            <a:off x="6577013" y="4898708"/>
            <a:ext cx="300168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 Needed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577013" y="5364123"/>
            <a:ext cx="705421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Low-selling regions and products require strategic focus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39828" y="6169462"/>
            <a:ext cx="7637145" cy="1301234"/>
          </a:xfrm>
          <a:prstGeom prst="roundRect">
            <a:avLst>
              <a:gd name="adj" fmla="val 11243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19050" dir="2700000">
              <a:srgbClr val="575757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6209348" y="6169462"/>
            <a:ext cx="121920" cy="1301234"/>
          </a:xfrm>
          <a:prstGeom prst="roundRect">
            <a:avLst>
              <a:gd name="adj" fmla="val 264847"/>
            </a:avLst>
          </a:prstGeom>
          <a:solidFill>
            <a:srgbClr val="F5F547"/>
          </a:solidFill>
          <a:ln/>
        </p:spPr>
      </p:sp>
      <p:sp>
        <p:nvSpPr>
          <p:cNvPr id="18" name="Text 15"/>
          <p:cNvSpPr/>
          <p:nvPr/>
        </p:nvSpPr>
        <p:spPr>
          <a:xfrm>
            <a:off x="6577013" y="6415207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Consumer Patterns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577013" y="6880622"/>
            <a:ext cx="705421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understanding of purchasing behavior through analytics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97562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Implementation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2401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Getting Started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3425" y="2160984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Blinkit Project.pbix file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2569607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Verify dataset path mapping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2978229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Refresh data source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3386852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dashboard tabs</a:t>
            </a:r>
            <a:endParaRPr lang="en-US" sz="16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556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&amp; Value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592705"/>
            <a:ext cx="3664744" cy="2402324"/>
          </a:xfrm>
          <a:prstGeom prst="roundRect">
            <a:avLst>
              <a:gd name="adj" fmla="val 22661"/>
            </a:avLst>
          </a:prstGeom>
          <a:solidFill>
            <a:srgbClr val="3E3E3E"/>
          </a:solidFill>
          <a:ln w="762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20320" dir="2700000">
              <a:srgbClr val="57575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282713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671888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and marketing teams make informed strategic choices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592705"/>
            <a:ext cx="3664863" cy="2402324"/>
          </a:xfrm>
          <a:prstGeom prst="roundRect">
            <a:avLst>
              <a:gd name="adj" fmla="val 22661"/>
            </a:avLst>
          </a:prstGeom>
          <a:solidFill>
            <a:srgbClr val="3E3E3E"/>
          </a:solidFill>
          <a:ln w="762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20320" dir="2700000">
              <a:srgbClr val="57575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182" y="282713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Improvement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67188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Targeted optimization based on insights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1843"/>
            <a:ext cx="7556421" cy="1322189"/>
          </a:xfrm>
          <a:prstGeom prst="roundRect">
            <a:avLst>
              <a:gd name="adj" fmla="val 41173"/>
            </a:avLst>
          </a:prstGeom>
          <a:solidFill>
            <a:srgbClr val="3E3E3E"/>
          </a:solidFill>
          <a:ln w="7620">
            <a:solidFill>
              <a:srgbClr val="575757"/>
            </a:solidFill>
            <a:prstDash val="solid"/>
          </a:ln>
          <a:effectLst>
            <a:outerShdw sx="100000" sy="100000" kx="0" ky="0" algn="bl" rotWithShape="0" blurRad="0" dist="20320" dir="2700000">
              <a:srgbClr val="57575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4624" y="5456277"/>
            <a:ext cx="2983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Growth Acceleration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94669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focus on high-opportunity areas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2025-10-25T07:41:25Z</dcterms:created>
  <dcterms:modified xsi:type="dcterms:W3CDTF">2025-10-25T07:41:25Z</dcterms:modified>
</cp:coreProperties>
</file>